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8/5/21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28A61-36B2-F34E-ABE0-CF67C29F06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3932" y="2733709"/>
            <a:ext cx="8250524" cy="1373070"/>
          </a:xfrm>
        </p:spPr>
        <p:txBody>
          <a:bodyPr/>
          <a:lstStyle/>
          <a:p>
            <a:r>
              <a:rPr lang="en-US" dirty="0"/>
              <a:t>United Parents &amp; </a:t>
            </a:r>
            <a:r>
              <a:rPr lang="en-US" dirty="0" err="1"/>
              <a:t>CalHOPE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B77E12-23FD-604D-9205-065B6286C0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695476"/>
          </a:xfrm>
        </p:spPr>
        <p:txBody>
          <a:bodyPr>
            <a:normAutofit/>
          </a:bodyPr>
          <a:lstStyle/>
          <a:p>
            <a:r>
              <a:rPr lang="en-US" dirty="0"/>
              <a:t>Steve Varner</a:t>
            </a:r>
          </a:p>
          <a:p>
            <a:r>
              <a:rPr lang="en-US" dirty="0"/>
              <a:t>FEMA Program Coordinator</a:t>
            </a:r>
          </a:p>
          <a:p>
            <a:r>
              <a:rPr lang="en-US" dirty="0"/>
              <a:t>United Parents</a:t>
            </a:r>
          </a:p>
          <a:p>
            <a:r>
              <a:rPr lang="en-US" dirty="0"/>
              <a:t>888.384.1120, ext. 32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E57FE2-EE32-D447-A134-6BCE24F879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44" y="20210"/>
            <a:ext cx="2579801" cy="2557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588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C18E4-190C-544D-9389-E935498DC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CalHOPE</a:t>
            </a:r>
            <a:r>
              <a:rPr lang="en-US" dirty="0"/>
              <a:t> Layers of Intervention and Support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9B81ADD-7415-8546-B1F9-AD6A1C8B0A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7171" y="1974715"/>
            <a:ext cx="8704177" cy="4883285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F4D1350-ABE9-4D48-B1C8-ECB1E85389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6715" y="503034"/>
            <a:ext cx="1595285" cy="158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95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90F69-0FA4-9A48-958C-61C3DFF60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CalHOPE</a:t>
            </a:r>
            <a:r>
              <a:rPr lang="en-US" dirty="0"/>
              <a:t> Connect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A72D59F-F9AF-9745-84FE-A4B05686D1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467453"/>
            <a:ext cx="12192000" cy="3862478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0059E05-5C75-8344-926F-BA20AD619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6715" y="503034"/>
            <a:ext cx="1595285" cy="158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123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5FDA-5FED-3D4B-9742-7ACCFEF28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United Parents &amp; Ventura County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25075-B88D-9642-9695-FC067AF0D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648157"/>
            <a:ext cx="9613861" cy="3538633"/>
          </a:xfrm>
        </p:spPr>
        <p:txBody>
          <a:bodyPr>
            <a:normAutofit fontScale="92500"/>
          </a:bodyPr>
          <a:lstStyle/>
          <a:p>
            <a:r>
              <a:rPr lang="en-US" dirty="0"/>
              <a:t>As of August 5</a:t>
            </a:r>
            <a:r>
              <a:rPr lang="en-US" baseline="30000" dirty="0"/>
              <a:t>th</a:t>
            </a:r>
            <a:r>
              <a:rPr lang="en-US" dirty="0"/>
              <a:t> we have 20 highly trained Crisis Counselors (10 English speaking &amp; 10 Spanish speaking) who are taking live chats, phone calls, distributing flyers, visiting local businesses &amp; vaccination sites, emailing schools &amp; government agencies, facilitating support groups and engaging on all social media platforms to 20,845 parents &amp; caregivers in the State of California.</a:t>
            </a:r>
          </a:p>
          <a:p>
            <a:r>
              <a:rPr lang="en-US" dirty="0"/>
              <a:t>We are open from 9am to 7pm Monday thru Friday and 9am to 5:30pm on Saturday.  Our direct phone line is:  888.384.1120</a:t>
            </a:r>
          </a:p>
          <a:p>
            <a:r>
              <a:rPr lang="en-US" dirty="0"/>
              <a:t>We have had direct contact with 4,380 people who are living in Ventura County during this 5 month period.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AE9004-D343-9142-B7B2-DECB30CD7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6715" y="503034"/>
            <a:ext cx="1595285" cy="158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630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E5090-DC57-C44E-86EB-04FF3E67E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Ventura County Day of the Week Contacts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D12C8A8-BFB6-1643-A9FE-3B6C30D25C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948653"/>
            <a:ext cx="10428051" cy="4909347"/>
          </a:xfrm>
        </p:spPr>
      </p:pic>
    </p:spTree>
    <p:extLst>
      <p:ext uri="{BB962C8B-B14F-4D97-AF65-F5344CB8AC3E}">
        <p14:creationId xmlns:p14="http://schemas.microsoft.com/office/powerpoint/2010/main" val="3269784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50059-21B1-1746-AE4C-85860737B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Ventura County ~ 382 Visits Last Week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D9990C0-3D5D-8547-A4A2-148801CE68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482" y="2892590"/>
            <a:ext cx="11979036" cy="2953734"/>
          </a:xfrm>
        </p:spPr>
      </p:pic>
    </p:spTree>
    <p:extLst>
      <p:ext uri="{BB962C8B-B14F-4D97-AF65-F5344CB8AC3E}">
        <p14:creationId xmlns:p14="http://schemas.microsoft.com/office/powerpoint/2010/main" val="2364117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10A72-71CD-CB40-9809-05EB2BAEF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3432402"/>
            <a:ext cx="9613861" cy="10809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/>
              <a:t>QUESTIONS ? ? 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EE059D-A80E-B94A-A5F5-E4DD307DF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6715" y="503034"/>
            <a:ext cx="1595285" cy="158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47835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64</TotalTime>
  <Words>157</Words>
  <Application>Microsoft Macintosh PowerPoint</Application>
  <PresentationFormat>Widescreen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Trebuchet MS</vt:lpstr>
      <vt:lpstr>Berlin</vt:lpstr>
      <vt:lpstr>United Parents &amp; CalHOPE</vt:lpstr>
      <vt:lpstr>CalHOPE Layers of Intervention and Support</vt:lpstr>
      <vt:lpstr>CalHOPE Connect</vt:lpstr>
      <vt:lpstr>United Parents &amp; Ventura County</vt:lpstr>
      <vt:lpstr>Ventura County Day of the Week Contacts</vt:lpstr>
      <vt:lpstr>Ventura County ~ 382 Visits Last Week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United Parents &amp; CalHOPE</dc:title>
  <dc:creator>Steve Varner</dc:creator>
  <cp:lastModifiedBy>Steve Varner</cp:lastModifiedBy>
  <cp:revision>8</cp:revision>
  <dcterms:created xsi:type="dcterms:W3CDTF">2021-08-02T17:19:13Z</dcterms:created>
  <dcterms:modified xsi:type="dcterms:W3CDTF">2021-08-05T15:41:56Z</dcterms:modified>
</cp:coreProperties>
</file>